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90DD4B0-4F76-43A3-85FE-6D16E119F30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tiweb.github.io/Sasha_Kangelidis/SasoulkaCar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4094" y="1672935"/>
            <a:ext cx="7763597" cy="831273"/>
          </a:xfrm>
        </p:spPr>
        <p:txBody>
          <a:bodyPr/>
          <a:lstStyle/>
          <a:p>
            <a:r>
              <a:rPr lang="ru-RU" dirty="0" smtClean="0"/>
              <a:t>Сайт </a:t>
            </a:r>
            <a:r>
              <a:rPr lang="en-US" dirty="0" smtClean="0"/>
              <a:t>“</a:t>
            </a:r>
            <a:r>
              <a:rPr lang="en-US" dirty="0" err="1" smtClean="0"/>
              <a:t>sasoulka</a:t>
            </a:r>
            <a:r>
              <a:rPr lang="en-US" dirty="0" smtClean="0"/>
              <a:t> car”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64054" y="3366653"/>
            <a:ext cx="4483679" cy="1132610"/>
          </a:xfrm>
        </p:spPr>
        <p:txBody>
          <a:bodyPr>
            <a:noAutofit/>
          </a:bodyPr>
          <a:lstStyle/>
          <a:p>
            <a:r>
              <a:rPr lang="ru-RU" sz="3200" dirty="0" smtClean="0"/>
              <a:t>Сделал Александр </a:t>
            </a:r>
            <a:r>
              <a:rPr lang="ru-RU" sz="3200" dirty="0" err="1" smtClean="0"/>
              <a:t>Кангелидис</a:t>
            </a:r>
            <a:r>
              <a:rPr lang="ru-RU" sz="3200" dirty="0" smtClean="0"/>
              <a:t> 3 отряд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247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20578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Цветовая палитра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436418"/>
            <a:ext cx="8534400" cy="3615267"/>
          </a:xfrm>
        </p:spPr>
        <p:txBody>
          <a:bodyPr/>
          <a:lstStyle/>
          <a:p>
            <a:r>
              <a:rPr lang="ru-RU" dirty="0" smtClean="0"/>
              <a:t>Весь сайт черный, чтобы был контраст белого текста</a:t>
            </a:r>
          </a:p>
          <a:p>
            <a:r>
              <a:rPr lang="ru-RU" dirty="0" smtClean="0"/>
              <a:t>Логотип синий, потому что он показывает что компания создает новые решения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9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6809" y="330721"/>
            <a:ext cx="8534400" cy="1507067"/>
          </a:xfrm>
        </p:spPr>
        <p:txBody>
          <a:bodyPr/>
          <a:lstStyle/>
          <a:p>
            <a:r>
              <a:rPr lang="ru-RU" dirty="0" err="1">
                <a:latin typeface="Arial Black" panose="020B0A04020102020204" pitchFamily="34" charset="0"/>
              </a:rPr>
              <a:t>Л</a:t>
            </a:r>
            <a:r>
              <a:rPr lang="ru-RU" dirty="0" err="1" smtClean="0">
                <a:latin typeface="Arial Black" panose="020B0A04020102020204" pitchFamily="34" charset="0"/>
              </a:rPr>
              <a:t>Оготип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04" y="2794020"/>
            <a:ext cx="3616325" cy="3616325"/>
          </a:xfrm>
        </p:spPr>
      </p:pic>
      <p:sp>
        <p:nvSpPr>
          <p:cNvPr id="5" name="TextBox 4"/>
          <p:cNvSpPr txBox="1"/>
          <p:nvPr/>
        </p:nvSpPr>
        <p:spPr>
          <a:xfrm>
            <a:off x="446809" y="1557426"/>
            <a:ext cx="8468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Логотип имеет название и слоган.</a:t>
            </a:r>
          </a:p>
          <a:p>
            <a:r>
              <a:rPr lang="ru-RU" sz="2400" dirty="0" smtClean="0"/>
              <a:t>Синий цвет логотипа показывает что компания стремится </a:t>
            </a:r>
          </a:p>
          <a:p>
            <a:r>
              <a:rPr lang="ru-RU" sz="2400" dirty="0" smtClean="0"/>
              <a:t>к новому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485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8740" y="164713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Структура сайта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740" y="1246909"/>
            <a:ext cx="8534400" cy="3615267"/>
          </a:xfrm>
        </p:spPr>
        <p:txBody>
          <a:bodyPr/>
          <a:lstStyle/>
          <a:p>
            <a:r>
              <a:rPr lang="ru-RU" dirty="0" smtClean="0"/>
              <a:t>1. О нас</a:t>
            </a:r>
          </a:p>
          <a:p>
            <a:r>
              <a:rPr lang="ru-RU" dirty="0" smtClean="0"/>
              <a:t>2. Контактная информация</a:t>
            </a:r>
          </a:p>
          <a:p>
            <a:r>
              <a:rPr lang="ru-RU" dirty="0" smtClean="0"/>
              <a:t>3. Авторизация</a:t>
            </a:r>
          </a:p>
          <a:p>
            <a:r>
              <a:rPr lang="ru-RU" dirty="0" smtClean="0"/>
              <a:t>4. Каталог</a:t>
            </a:r>
          </a:p>
          <a:p>
            <a:r>
              <a:rPr lang="ru-RU" dirty="0" smtClean="0"/>
              <a:t>5. Корзина</a:t>
            </a:r>
          </a:p>
          <a:p>
            <a:r>
              <a:rPr lang="ru-RU" dirty="0" smtClean="0"/>
              <a:t>6. Раздел тюнинга</a:t>
            </a:r>
          </a:p>
          <a:p>
            <a:r>
              <a:rPr lang="ru-RU" dirty="0" smtClean="0"/>
              <a:t>7. Лицензии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40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0" y="238607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Макет Сайта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9100" y="1993130"/>
            <a:ext cx="4002088" cy="3032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https://wireframe.cc/ph8o59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898" t="16970" r="17671" b="4242"/>
          <a:stretch/>
        </p:blipFill>
        <p:spPr>
          <a:xfrm>
            <a:off x="4421188" y="467590"/>
            <a:ext cx="7682345" cy="58511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65128" t="49316" r="27094" b="36117"/>
          <a:stretch/>
        </p:blipFill>
        <p:spPr>
          <a:xfrm>
            <a:off x="623453" y="3337083"/>
            <a:ext cx="2826327" cy="29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41359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Ссылка на сайт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341359"/>
            <a:ext cx="8534400" cy="361526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https://detiweb.github.io/Sasha_Kangelidis/SasoulkaCar.html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64432" t="49242" r="26449" b="34545"/>
          <a:stretch/>
        </p:blipFill>
        <p:spPr>
          <a:xfrm>
            <a:off x="3938152" y="2992581"/>
            <a:ext cx="3408220" cy="34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867" y="237450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Конец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5095" y="1744517"/>
            <a:ext cx="8534400" cy="3615267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Arial Black" panose="020B0A04020102020204" pitchFamily="34" charset="0"/>
              </a:rPr>
              <a:t>Спасибо за Внимание</a:t>
            </a:r>
            <a:endParaRPr lang="ru-RU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3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1639" y="654628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Цель</a:t>
            </a:r>
            <a:r>
              <a:rPr lang="ru-RU" dirty="0" smtClean="0"/>
              <a:t> </a:t>
            </a:r>
            <a:r>
              <a:rPr lang="ru-RU" sz="4000" dirty="0" smtClean="0">
                <a:latin typeface="Arial Black" panose="020B0A04020102020204" pitchFamily="34" charset="0"/>
              </a:rPr>
              <a:t>сайта</a:t>
            </a:r>
            <a:endParaRPr lang="ru-RU" sz="4000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6584" y="1798398"/>
            <a:ext cx="8127566" cy="159943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Продажа автомобилей и ознакомление с компанией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720" y="3709556"/>
            <a:ext cx="464286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9155" y="621914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Целевая аудитория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9155" y="985981"/>
            <a:ext cx="8534400" cy="3159992"/>
          </a:xfrm>
        </p:spPr>
        <p:txBody>
          <a:bodyPr>
            <a:norm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. </a:t>
            </a:r>
            <a:r>
              <a:rPr lang="ru-RU" dirty="0" smtClean="0"/>
              <a:t>Люди</a:t>
            </a:r>
            <a:r>
              <a:rPr lang="en-US" dirty="0" smtClean="0"/>
              <a:t>, </a:t>
            </a:r>
            <a:r>
              <a:rPr lang="ru-RU" dirty="0" smtClean="0"/>
              <a:t>которые хотят купить себе автомобиль</a:t>
            </a:r>
          </a:p>
          <a:p>
            <a:r>
              <a:rPr lang="ru-RU" dirty="0" smtClean="0"/>
              <a:t>2</a:t>
            </a:r>
            <a:r>
              <a:rPr lang="en-US" dirty="0" smtClean="0"/>
              <a:t>.</a:t>
            </a:r>
            <a:r>
              <a:rPr lang="ru-RU" dirty="0" smtClean="0"/>
              <a:t> Любители автомобилей</a:t>
            </a:r>
          </a:p>
          <a:p>
            <a:r>
              <a:rPr lang="ru-RU" dirty="0" smtClean="0"/>
              <a:t>3. Люди, которые любят тюнинговать автомобиль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72" y="3569853"/>
            <a:ext cx="5174674" cy="30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094" y="341359"/>
            <a:ext cx="8534400" cy="1507067"/>
          </a:xfrm>
        </p:spPr>
        <p:txBody>
          <a:bodyPr>
            <a:normAutofit/>
          </a:bodyPr>
          <a:lstStyle/>
          <a:p>
            <a:r>
              <a:rPr lang="ru-RU" sz="2400" dirty="0" smtClean="0">
                <a:latin typeface="Arial Black" panose="020B0A04020102020204" pitchFamily="34" charset="0"/>
              </a:rPr>
              <a:t>Человек, который хочет купить автомобиль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26127"/>
            <a:ext cx="8534400" cy="3553691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ФИО: Волков Павел Сергеевич</a:t>
            </a:r>
          </a:p>
          <a:p>
            <a:r>
              <a:rPr lang="ru-RU" sz="1800" dirty="0" smtClean="0"/>
              <a:t>Возраст: 32 года</a:t>
            </a:r>
          </a:p>
          <a:p>
            <a:r>
              <a:rPr lang="ru-RU" sz="1800" dirty="0" smtClean="0"/>
              <a:t>Вид деятельности: Директор магазина</a:t>
            </a:r>
          </a:p>
          <a:p>
            <a:r>
              <a:rPr lang="ru-RU" sz="1800" dirty="0" smtClean="0"/>
              <a:t>Доход: 500 000 рублей в месяц</a:t>
            </a:r>
          </a:p>
          <a:p>
            <a:r>
              <a:rPr lang="ru-RU" sz="1800" dirty="0" smtClean="0"/>
              <a:t>Интересы: Магазины, поездки, фотографирование 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3" y="1637965"/>
            <a:ext cx="5531427" cy="41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6785" y="181648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Любитель автомобилей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09255"/>
            <a:ext cx="8534400" cy="3615267"/>
          </a:xfrm>
        </p:spPr>
        <p:txBody>
          <a:bodyPr/>
          <a:lstStyle/>
          <a:p>
            <a:r>
              <a:rPr lang="ru-RU" sz="1800" dirty="0" smtClean="0"/>
              <a:t>ФИО: Казанцев Олег Александрович</a:t>
            </a:r>
          </a:p>
          <a:p>
            <a:r>
              <a:rPr lang="ru-RU" sz="1800" dirty="0" smtClean="0"/>
              <a:t>Возраст: 38 лет</a:t>
            </a:r>
          </a:p>
          <a:p>
            <a:r>
              <a:rPr lang="ru-RU" sz="1800" dirty="0" smtClean="0"/>
              <a:t>Вид деятельности: Владелец бизнеса</a:t>
            </a:r>
          </a:p>
          <a:p>
            <a:r>
              <a:rPr lang="ru-RU" sz="1800" dirty="0" smtClean="0"/>
              <a:t>Доход: 20 000 000-25 000 000 рублей</a:t>
            </a:r>
          </a:p>
          <a:p>
            <a:r>
              <a:rPr lang="ru-RU" sz="1800" dirty="0" smtClean="0"/>
              <a:t>Интересы: Автомобили, коллекционирование автомобилей, ведение бизнеса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73" y="3774498"/>
            <a:ext cx="4319155" cy="30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1085" y="503766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Человек, который любит тюнинговать автомобиль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517073"/>
            <a:ext cx="8534400" cy="3615267"/>
          </a:xfrm>
        </p:spPr>
        <p:txBody>
          <a:bodyPr>
            <a:normAutofit/>
          </a:bodyPr>
          <a:lstStyle/>
          <a:p>
            <a:r>
              <a:rPr lang="ru-RU" sz="1800" dirty="0" smtClean="0"/>
              <a:t>ФИО: Карасик Антон Павлов</a:t>
            </a:r>
          </a:p>
          <a:p>
            <a:r>
              <a:rPr lang="ru-RU" sz="1800" dirty="0" smtClean="0"/>
              <a:t>Возраст: 29 лет</a:t>
            </a:r>
          </a:p>
          <a:p>
            <a:r>
              <a:rPr lang="ru-RU" sz="1800" dirty="0" smtClean="0"/>
              <a:t>Вид деятельности: Актер</a:t>
            </a:r>
          </a:p>
          <a:p>
            <a:r>
              <a:rPr lang="ru-RU" sz="1800" dirty="0" smtClean="0"/>
              <a:t>Доход: 1 000 000-1 500 000 рублей</a:t>
            </a:r>
          </a:p>
          <a:p>
            <a:r>
              <a:rPr lang="ru-RU" sz="1800" dirty="0" smtClean="0"/>
              <a:t>Интересы: Кино, тюнинг автомобилей, рисование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337" y="3158836"/>
            <a:ext cx="5918663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0694" y="467591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Целевое действие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0694" y="312496"/>
            <a:ext cx="5830887" cy="361526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Покупка автомобиля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520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-318342"/>
            <a:ext cx="8534400" cy="1507067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Arial Black" panose="020B0A04020102020204" pitchFamily="34" charset="0"/>
              </a:rPr>
              <a:t>Техническое задание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flipV="1">
            <a:off x="933593" y="6695855"/>
            <a:ext cx="8534400" cy="520315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1615" t="21963" r="29131" b="8156"/>
          <a:stretch/>
        </p:blipFill>
        <p:spPr>
          <a:xfrm>
            <a:off x="2746806" y="830091"/>
            <a:ext cx="5015203" cy="58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54323"/>
            <a:ext cx="8534400" cy="150706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Анализ конкурентов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661390"/>
            <a:ext cx="8534400" cy="3615267"/>
          </a:xfrm>
        </p:spPr>
        <p:txBody>
          <a:bodyPr/>
          <a:lstStyle/>
          <a:p>
            <a:r>
              <a:rPr lang="ru-RU" dirty="0" smtClean="0"/>
              <a:t>1</a:t>
            </a:r>
            <a:r>
              <a:rPr lang="en-US" dirty="0" smtClean="0"/>
              <a:t>. </a:t>
            </a:r>
            <a:r>
              <a:rPr lang="ru-RU" dirty="0" smtClean="0"/>
              <a:t>Дисконт авто. Плюсы: хороший дизайн и краткое описание о компании.  Минусы: при нажатии на каталог все иконки смещаются, не очень удобно пользоваться сайтом</a:t>
            </a:r>
          </a:p>
          <a:p>
            <a:r>
              <a:rPr lang="ru-RU" dirty="0" smtClean="0"/>
              <a:t>2. </a:t>
            </a:r>
            <a:r>
              <a:rPr lang="en-US" dirty="0" smtClean="0"/>
              <a:t>Major Auto</a:t>
            </a:r>
            <a:r>
              <a:rPr lang="ru-RU" dirty="0" smtClean="0"/>
              <a:t>. Плюсы: очень информативный сайт и удобный в использовании. Минусы: в некоторых местах не очень приятный дизайн</a:t>
            </a:r>
          </a:p>
          <a:p>
            <a:r>
              <a:rPr lang="ru-RU" dirty="0" smtClean="0"/>
              <a:t>3. Все автомобили мира. Плюсы: приятный дизайн, все сделано очень удобно и информативно. Минусы: в некоторых местах сайт зависает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8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400</TotalTime>
  <Words>310</Words>
  <Application>Microsoft Office PowerPoint</Application>
  <PresentationFormat>Широкоэкранный</PresentationFormat>
  <Paragraphs>54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 Black</vt:lpstr>
      <vt:lpstr>Century Gothic</vt:lpstr>
      <vt:lpstr>Wingdings 3</vt:lpstr>
      <vt:lpstr>Сектор</vt:lpstr>
      <vt:lpstr>Сайт “sasoulka car”</vt:lpstr>
      <vt:lpstr>Цель сайта</vt:lpstr>
      <vt:lpstr>Целевая аудитория</vt:lpstr>
      <vt:lpstr>Человек, который хочет купить автомобиль</vt:lpstr>
      <vt:lpstr>Любитель автомобилей</vt:lpstr>
      <vt:lpstr>Человек, который любит тюнинговать автомобиль</vt:lpstr>
      <vt:lpstr>Целевое действие</vt:lpstr>
      <vt:lpstr>Техническое задание</vt:lpstr>
      <vt:lpstr>Анализ конкурентов</vt:lpstr>
      <vt:lpstr>Цветовая палитра</vt:lpstr>
      <vt:lpstr>ЛОготип</vt:lpstr>
      <vt:lpstr>Структура сайта</vt:lpstr>
      <vt:lpstr>Макет Сайта</vt:lpstr>
      <vt:lpstr>Ссылка на сайт</vt:lpstr>
      <vt:lpstr>Конец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“sasoulka car”</dc:title>
  <dc:creator>Ученики</dc:creator>
  <cp:lastModifiedBy>Ученики</cp:lastModifiedBy>
  <cp:revision>19</cp:revision>
  <dcterms:created xsi:type="dcterms:W3CDTF">2021-06-23T06:47:10Z</dcterms:created>
  <dcterms:modified xsi:type="dcterms:W3CDTF">2021-06-25T08:12:42Z</dcterms:modified>
</cp:coreProperties>
</file>